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5" r:id="rId6"/>
    <p:sldId id="260" r:id="rId7"/>
    <p:sldId id="268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2" y="116632"/>
            <a:ext cx="9037512" cy="2016224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специальности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«Сварочное производство»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производственной практики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19322"/>
            <a:ext cx="6799015" cy="43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7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0"/>
    </mc:Choice>
    <mc:Fallback xmlns="">
      <p:transition spd="slow" advTm="76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9289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конференции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Олег\Desktop\МОПК\Фото\Конференция по практике СП_2019\DSC_0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7">
        <p:split orient="vert"/>
      </p:transition>
    </mc:Choice>
    <mc:Fallback xmlns="">
      <p:transition spd="slow" advTm="50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6846"/>
            <a:ext cx="65055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317">
        <p14:flash/>
      </p:transition>
    </mc:Choice>
    <mc:Fallback xmlns="">
      <p:transition spd="slow" advTm="43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Конференцию открывает руководитель практики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Физер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З.Ф.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лег\Desktop\МОПК\Фото\Конференция по практике СП_2019\DSC_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0"/>
    </mc:Choice>
    <mc:Fallback xmlns="">
      <p:transition spd="slow" advTm="49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96000"/>
            <a:ext cx="8928992" cy="645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 – студенты 2, 3 и 4 курсов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«Сварочное производство»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Олег\Desktop\МОПК\Фото\Конференция по практике СП_2019\DSC_0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0051"/>
      </p:ext>
    </p:extLst>
  </p:cSld>
  <p:clrMapOvr>
    <a:masterClrMapping/>
  </p:clrMapOvr>
  <p:transition spd="slow" advTm="455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381328"/>
            <a:ext cx="8928992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студент гр. 63-СП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Краюшкин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ег\Desktop\МОПК\Фото\Конференция по практике СП_2019\DSC_0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" y="952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07993"/>
      </p:ext>
    </p:extLst>
  </p:cSld>
  <p:clrMapOvr>
    <a:masterClrMapping/>
  </p:clrMapOvr>
  <p:transition spd="slow" advTm="515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540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7">
        <p:circle/>
      </p:transition>
    </mc:Choice>
    <mc:Fallback xmlns="">
      <p:transition spd="slow" advTm="437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9289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студент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63-СП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 Михаил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ег\Desktop\МОПК\Фото\Конференция по практике СП_2019\DSC_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7">
        <p:split orient="vert"/>
      </p:transition>
    </mc:Choice>
    <mc:Fallback xmlns="">
      <p:transition spd="slow" advTm="50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9289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задают вопросы студентам по прохождению практики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Олег\Desktop\МОПК\Фото\Конференция по практике СП_2019\DSC_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7">
        <p:split orient="vert"/>
      </p:transition>
    </mc:Choice>
    <mc:Fallback xmlns="">
      <p:transition spd="slow" advTm="50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665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317">
        <p14:flash/>
      </p:transition>
    </mc:Choice>
    <mc:Fallback xmlns="">
      <p:transition spd="slow" advTm="43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9289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студент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63-СП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Прилуков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Олег\Desktop\МОПК\Фото\Конференция по практике СП_2019\DSC_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7">
        <p:split orient="vert"/>
      </p:transition>
    </mc:Choice>
    <mc:Fallback xmlns="">
      <p:transition spd="slow" advTm="50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46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Конференция специальности «Сварочное производство» по итогам производственной практики 2019 года</vt:lpstr>
      <vt:lpstr>Конференцию открывает руководитель практики Физер З.Ф.</vt:lpstr>
      <vt:lpstr>Участники конференции – студенты 2, 3 и 4 курсов  специальности «Сварочное производство»</vt:lpstr>
      <vt:lpstr>Выступает студент гр. 63-СП Краюшкин Степан</vt:lpstr>
      <vt:lpstr>Презентация PowerPoint</vt:lpstr>
      <vt:lpstr>Выступает студент 63-СП  Нургалиев Михаил</vt:lpstr>
      <vt:lpstr>Преподаватели задают вопросы студентам по прохождению практики</vt:lpstr>
      <vt:lpstr>Презентация PowerPoint</vt:lpstr>
      <vt:lpstr>Выступает студент 63-СП  Прилуков Александр</vt:lpstr>
      <vt:lpstr>Информационное обеспечение конференции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специальности «Технология машиностроения» по итогам производственной практики</dc:title>
  <dc:creator>Олег</dc:creator>
  <cp:lastModifiedBy>RePack by Diakov</cp:lastModifiedBy>
  <cp:revision>16</cp:revision>
  <dcterms:created xsi:type="dcterms:W3CDTF">2017-11-23T19:17:15Z</dcterms:created>
  <dcterms:modified xsi:type="dcterms:W3CDTF">2019-11-19T04:46:45Z</dcterms:modified>
</cp:coreProperties>
</file>